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12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24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232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646" y="222749"/>
            <a:ext cx="10844242" cy="477527"/>
          </a:xfrm>
        </p:spPr>
        <p:txBody>
          <a:bodyPr/>
          <a:lstStyle>
            <a:lvl1pPr>
              <a:defRPr sz="1705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42" smtClean="0"/>
              <a:t>RCC- Seminar, 27.-28.11.2019, 4 LOPA-Übungen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3368-601C-46DF-979A-1859BC64EAB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535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60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030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89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54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09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902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83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34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A297D-FD7C-4A3E-993D-B8622F0C97F0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F483A-4F65-4E56-96CA-3FA5AA1B7B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48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>
                <a:solidFill>
                  <a:schemeClr val="tx2"/>
                </a:solidFill>
              </a:rPr>
              <a:t>Formblatt LOPA</a:t>
            </a:r>
            <a:br>
              <a:rPr lang="de-DE" sz="3200" dirty="0" smtClean="0">
                <a:solidFill>
                  <a:schemeClr val="tx2"/>
                </a:solidFill>
              </a:rPr>
            </a:br>
            <a:r>
              <a:rPr lang="de-DE" sz="3200" dirty="0" smtClean="0">
                <a:solidFill>
                  <a:schemeClr val="tx2"/>
                </a:solidFill>
              </a:rPr>
              <a:t>K.-W. Thiem, RCC- Seminar, 27.-28.11.2019, </a:t>
            </a:r>
            <a:br>
              <a:rPr lang="de-DE" sz="3200" dirty="0" smtClean="0">
                <a:solidFill>
                  <a:schemeClr val="tx2"/>
                </a:solidFill>
              </a:rPr>
            </a:br>
            <a:r>
              <a:rPr lang="de-DE" sz="3200" dirty="0" smtClean="0">
                <a:solidFill>
                  <a:schemeClr val="tx2"/>
                </a:solidFill>
              </a:rPr>
              <a:t>Ref.4 LOPA-Übungen</a:t>
            </a:r>
            <a:br>
              <a:rPr lang="de-DE" sz="3200" dirty="0" smtClean="0">
                <a:solidFill>
                  <a:schemeClr val="tx2"/>
                </a:solidFill>
              </a:rPr>
            </a:br>
            <a:endParaRPr lang="de-DE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65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25256"/>
              </p:ext>
            </p:extLst>
          </p:nvPr>
        </p:nvGraphicFramePr>
        <p:xfrm>
          <a:off x="645461" y="551329"/>
          <a:ext cx="10892115" cy="580501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0956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033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37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93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47376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b="0" u="sng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Szenario</a:t>
                      </a:r>
                      <a:endParaRPr lang="de-DE" sz="1000" b="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b="0" baseline="0" dirty="0" smtClean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2877" marR="42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Eintrittshäufig-</a:t>
                      </a:r>
                      <a:r>
                        <a:rPr lang="de-DE" sz="1100" dirty="0" err="1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keit</a:t>
                      </a:r>
                      <a:r>
                        <a:rPr lang="de-DE" sz="1100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/Jahr</a:t>
                      </a:r>
                      <a:endParaRPr lang="de-DE" sz="110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Wahrschein </a:t>
                      </a:r>
                      <a:r>
                        <a:rPr lang="de-DE" sz="1100" dirty="0" err="1" smtClean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lichkeit</a:t>
                      </a:r>
                      <a:endParaRPr lang="de-DE" sz="110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1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Auswirkung</a:t>
                      </a:r>
                      <a:endParaRPr lang="de-DE" sz="110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1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95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tolerierbares Risiko</a:t>
                      </a:r>
                      <a:endParaRPr lang="de-DE" sz="110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57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Auslöser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 smtClean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baseline="0" dirty="0" smtClean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19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Eintrittsermöglicher</a:t>
                      </a:r>
                      <a:endParaRPr lang="de-DE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Kampagnenfahrweise, Kritisches Zeitfenster:</a:t>
                      </a:r>
                      <a:endParaRPr lang="de-DE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907">
                <a:tc row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Auswirkungsmodifikator</a:t>
                      </a:r>
                      <a:endParaRPr lang="de-DE" sz="10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Bildung von Ex-atmosphäre: </a:t>
                      </a:r>
                      <a:endParaRPr lang="de-DE" sz="1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22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190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Entzündung :</a:t>
                      </a:r>
                      <a:endParaRPr lang="de-DE" sz="1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22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0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 im Gefahrenbereich :</a:t>
                      </a:r>
                      <a:endParaRPr lang="de-DE" sz="1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100" dirty="0">
                        <a:latin typeface="Calibri" panose="020F0502020204030204" pitchFamily="34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605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Versagen drucktragender Teile  : </a:t>
                      </a:r>
                      <a:endParaRPr lang="de-DE" sz="1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100" dirty="0">
                        <a:latin typeface="Calibri" panose="020F0502020204030204" pitchFamily="34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100" dirty="0">
                        <a:latin typeface="Calibri" panose="020F0502020204030204" pitchFamily="34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3247313"/>
                  </a:ext>
                </a:extLst>
              </a:tr>
              <a:tr h="336179">
                <a:tc gridSpan="2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Eintrittshäufigkeit der Gefahrenquelle</a:t>
                      </a:r>
                      <a:r>
                        <a:rPr lang="de-DE" sz="1100" b="1" baseline="0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ohne Schutzebenen</a:t>
                      </a:r>
                      <a:endParaRPr lang="de-DE" sz="1100" baseline="0" dirty="0">
                        <a:solidFill>
                          <a:srgbClr val="292929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9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3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dirty="0" smtClean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PLT-Betriebssystem+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dirty="0" smtClean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Personal-Eingriff</a:t>
                      </a:r>
                      <a:endParaRPr lang="de-DE" sz="1100" b="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2" marR="376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dirty="0">
                        <a:latin typeface="Calibri" panose="020F0502020204030204" pitchFamily="34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>
                        <a:latin typeface="Calibri" panose="020F0502020204030204" pitchFamily="34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1907">
                <a:tc>
                  <a:txBody>
                    <a:bodyPr/>
                    <a:lstStyle/>
                    <a:p>
                      <a:r>
                        <a:rPr lang="de-DE" sz="1100" b="0" dirty="0" smtClean="0">
                          <a:solidFill>
                            <a:srgbClr val="292929"/>
                          </a:solidFill>
                          <a:latin typeface="Calibri" panose="020F0502020204030204" pitchFamily="34" charset="0"/>
                        </a:rPr>
                        <a:t>Druckentlastungsventile</a:t>
                      </a:r>
                      <a:endParaRPr lang="de-DE" sz="1100" b="0" dirty="0">
                        <a:solidFill>
                          <a:srgbClr val="292929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>
                        <a:latin typeface="Calibri" panose="020F0502020204030204" pitchFamily="34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44083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kern="12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838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b="0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PLT-</a:t>
                      </a:r>
                      <a:r>
                        <a:rPr lang="de-DE" sz="1100" b="0" baseline="0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b="0" baseline="0" dirty="0" smtClean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Schutz-Funktion(SIF)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b="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2" marR="376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100" dirty="0">
                        <a:latin typeface="Calibri" panose="020F0502020204030204" pitchFamily="34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1907">
                <a:tc gridSpan="2">
                  <a:txBody>
                    <a:bodyPr/>
                    <a:lstStyle/>
                    <a:p>
                      <a:pPr indent="1022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Eintrittshäufigkeit </a:t>
                      </a:r>
                      <a:r>
                        <a:rPr lang="de-DE" sz="1100" u="sng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mit</a:t>
                      </a:r>
                      <a:r>
                        <a:rPr lang="de-DE" sz="1100" dirty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</a:rPr>
                        <a:t> Schutzebenen</a:t>
                      </a:r>
                      <a:endParaRPr lang="de-DE" sz="110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1022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22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41907">
                <a:tc gridSpan="2">
                  <a:txBody>
                    <a:bodyPr/>
                    <a:lstStyle/>
                    <a:p>
                      <a:pPr marL="0" marR="0" lvl="0" indent="10223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Häufigkeit</a:t>
                      </a:r>
                      <a:r>
                        <a:rPr lang="de-DE" sz="1100" baseline="0" dirty="0" smtClean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Wirkung mit IPLs: Risikotoleranzkriterien eingehalten? ja</a:t>
                      </a:r>
                      <a:endParaRPr lang="de-DE" sz="110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indent="1022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22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0713">
                <a:tc>
                  <a:txBody>
                    <a:bodyPr/>
                    <a:lstStyle/>
                    <a:p>
                      <a:pPr indent="1022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rgbClr val="2929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Handlungsbedarf</a:t>
                      </a:r>
                      <a:endParaRPr lang="de-DE" sz="1100" dirty="0">
                        <a:solidFill>
                          <a:srgbClr val="2929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44083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kern="12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20" marR="406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1015" dirty="0" smtClean="0">
                <a:solidFill>
                  <a:srgbClr val="000000"/>
                </a:solidFill>
              </a:rPr>
              <a:t>K.-</a:t>
            </a:r>
            <a:r>
              <a:rPr lang="de-DE" sz="1015" dirty="0" err="1" smtClean="0">
                <a:solidFill>
                  <a:srgbClr val="000000"/>
                </a:solidFill>
              </a:rPr>
              <a:t>W.Thiem</a:t>
            </a:r>
            <a:r>
              <a:rPr lang="de-DE" sz="1015" dirty="0" smtClean="0">
                <a:solidFill>
                  <a:srgbClr val="000000"/>
                </a:solidFill>
              </a:rPr>
              <a:t>, RCC- </a:t>
            </a:r>
            <a:r>
              <a:rPr lang="de-DE" sz="1015" dirty="0">
                <a:solidFill>
                  <a:srgbClr val="000000"/>
                </a:solidFill>
              </a:rPr>
              <a:t>Seminar, 27.-28.11.2019, </a:t>
            </a:r>
            <a:r>
              <a:rPr lang="de-DE" sz="1015" dirty="0" smtClean="0">
                <a:solidFill>
                  <a:srgbClr val="000000"/>
                </a:solidFill>
              </a:rPr>
              <a:t>Ref.4 </a:t>
            </a:r>
            <a:r>
              <a:rPr lang="de-DE" sz="1015" dirty="0">
                <a:solidFill>
                  <a:srgbClr val="000000"/>
                </a:solidFill>
              </a:rPr>
              <a:t>LOPA-Übungen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8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Breitbild</PresentationFormat>
  <Paragraphs>24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Formblatt LOPA K.-W. Thiem, RCC- Seminar, 27.-28.11.2019,  Ref.4 LOPA-Übungen 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Formblatt LOPA K.-W. Thiem, RCC- Seminar, 27.-28.11.2019,  Ref.4 LOPA-Übungen</dc:title>
  <dc:creator>Thiem</dc:creator>
  <cp:lastModifiedBy>Thiem</cp:lastModifiedBy>
  <cp:revision>2</cp:revision>
  <dcterms:created xsi:type="dcterms:W3CDTF">2019-11-26T08:58:08Z</dcterms:created>
  <dcterms:modified xsi:type="dcterms:W3CDTF">2019-11-26T09:00:09Z</dcterms:modified>
</cp:coreProperties>
</file>